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2" autoAdjust="0"/>
    <p:restoredTop sz="94660"/>
  </p:normalViewPr>
  <p:slideViewPr>
    <p:cSldViewPr snapToGrid="0">
      <p:cViewPr varScale="1">
        <p:scale>
          <a:sx n="80" d="100"/>
          <a:sy n="80" d="100"/>
        </p:scale>
        <p:origin x="37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91B6A9-9E14-48D5-AB5F-1A3EF8457A6B}" type="datetimeFigureOut">
              <a:rPr lang="en-AU" smtClean="0"/>
              <a:t>13/11/2019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2E6CB4-C398-40E2-8AEC-CEC3F0F1321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06350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Organizations should employ the Baldridge Criteria’s customer focus </a:t>
            </a:r>
            <a:r>
              <a:rPr lang="en-GB" baseline="0" dirty="0" smtClean="0"/>
              <a:t>to </a:t>
            </a:r>
            <a:r>
              <a:rPr lang="en-GB" dirty="0" smtClean="0"/>
              <a:t>provide quality services to customers as a way of encouraging them to continue to conduct business (</a:t>
            </a:r>
            <a:r>
              <a:rPr lang="en-GB" dirty="0" err="1" smtClean="0"/>
              <a:t>Madhani</a:t>
            </a:r>
            <a:r>
              <a:rPr lang="en-GB" dirty="0" smtClean="0"/>
              <a:t>, 2017).</a:t>
            </a:r>
            <a:r>
              <a:rPr lang="en-GB" baseline="0" dirty="0" smtClean="0"/>
              <a:t> </a:t>
            </a:r>
            <a:r>
              <a:rPr lang="en-GB" dirty="0" err="1" smtClean="0"/>
              <a:t>Telehealth</a:t>
            </a:r>
            <a:r>
              <a:rPr lang="en-GB" dirty="0" smtClean="0"/>
              <a:t> enables healthcare givers to provide care based on the preferences and needs of patients. Both texts show that an organization will grow and expand after providing customer focus services.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E6CB4-C398-40E2-8AEC-CEC3F0F13218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85530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Organizations should seek to use their strengths for the benefit of the customers (Harrison</a:t>
            </a:r>
            <a:r>
              <a:rPr lang="en-GB" baseline="0" dirty="0" smtClean="0"/>
              <a:t> </a:t>
            </a:r>
            <a:r>
              <a:rPr lang="en-GB" dirty="0" smtClean="0"/>
              <a:t>&amp; Association of University Programs in Health Administration,</a:t>
            </a:r>
            <a:r>
              <a:rPr lang="en-GB" baseline="0" dirty="0" smtClean="0"/>
              <a:t> </a:t>
            </a:r>
            <a:r>
              <a:rPr lang="en-GB" dirty="0" smtClean="0"/>
              <a:t>2016). For that reason, Baldridge Criteria’s customer focus will</a:t>
            </a:r>
            <a:r>
              <a:rPr lang="en-GB" baseline="0" dirty="0" smtClean="0"/>
              <a:t> aid managers to provide services based on the needs of patients.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E6CB4-C398-40E2-8AEC-CEC3F0F13218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014946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 use of relationships may be vital towards providing services that are along with the preferences and needs of the patient (Thompson &amp; Blazey, 2017). Baldridge Criteria’s customer focus can</a:t>
            </a:r>
            <a:r>
              <a:rPr lang="en-GB" baseline="0" dirty="0" smtClean="0"/>
              <a:t> be complemented by the fact that healthy relationships can be improved through effective communication. As such, </a:t>
            </a:r>
            <a:r>
              <a:rPr lang="en-GB" dirty="0" smtClean="0"/>
              <a:t>organizational managers will be able</a:t>
            </a:r>
            <a:r>
              <a:rPr lang="en-GB" baseline="0" dirty="0" smtClean="0"/>
              <a:t> to </a:t>
            </a:r>
            <a:r>
              <a:rPr lang="en-GB" dirty="0" smtClean="0"/>
              <a:t>focus</a:t>
            </a:r>
            <a:r>
              <a:rPr lang="en-GB" baseline="0" dirty="0" smtClean="0"/>
              <a:t> on</a:t>
            </a:r>
            <a:r>
              <a:rPr lang="en-GB" dirty="0" smtClean="0"/>
              <a:t> customer’s needs.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E6CB4-C398-40E2-8AEC-CEC3F0F13218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53594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With the use of face-to-face communication and electronic methods, Baldridge Criteria’s customer focus is promoted (Thompson</a:t>
            </a:r>
            <a:r>
              <a:rPr lang="en-GB" baseline="0" dirty="0" smtClean="0"/>
              <a:t> </a:t>
            </a:r>
            <a:r>
              <a:rPr lang="en-GB" dirty="0" smtClean="0"/>
              <a:t>&amp; Blazey,</a:t>
            </a:r>
            <a:r>
              <a:rPr lang="en-GB" baseline="0" dirty="0" smtClean="0"/>
              <a:t> 2</a:t>
            </a:r>
            <a:r>
              <a:rPr lang="en-GB" dirty="0" smtClean="0"/>
              <a:t>017). Customer engagement is an opportunity for any healthcare facility to improve its delivery of services. Attaining geographic and demographic information is essential because it will allow better providence of services</a:t>
            </a:r>
            <a:r>
              <a:rPr lang="en-GB" baseline="0" dirty="0" smtClean="0"/>
              <a:t> since customer’s needs will be easily identified.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2E6CB4-C398-40E2-8AEC-CEC3F0F13218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57961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D74C0-7B8A-45A3-8DC0-D5317E6A373B}" type="datetimeFigureOut">
              <a:rPr lang="en-AU" smtClean="0"/>
              <a:t>13/11/2019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3B1A3-ACB1-424B-BBFF-31CE666537F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30022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D74C0-7B8A-45A3-8DC0-D5317E6A373B}" type="datetimeFigureOut">
              <a:rPr lang="en-AU" smtClean="0"/>
              <a:t>13/11/2019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3B1A3-ACB1-424B-BBFF-31CE666537F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54528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D74C0-7B8A-45A3-8DC0-D5317E6A373B}" type="datetimeFigureOut">
              <a:rPr lang="en-AU" smtClean="0"/>
              <a:t>13/11/2019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3B1A3-ACB1-424B-BBFF-31CE666537F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85559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D74C0-7B8A-45A3-8DC0-D5317E6A373B}" type="datetimeFigureOut">
              <a:rPr lang="en-AU" smtClean="0"/>
              <a:t>13/11/2019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3B1A3-ACB1-424B-BBFF-31CE666537F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81973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D74C0-7B8A-45A3-8DC0-D5317E6A373B}" type="datetimeFigureOut">
              <a:rPr lang="en-AU" smtClean="0"/>
              <a:t>13/11/2019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3B1A3-ACB1-424B-BBFF-31CE666537F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80312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D74C0-7B8A-45A3-8DC0-D5317E6A373B}" type="datetimeFigureOut">
              <a:rPr lang="en-AU" smtClean="0"/>
              <a:t>13/11/2019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3B1A3-ACB1-424B-BBFF-31CE666537F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25095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D74C0-7B8A-45A3-8DC0-D5317E6A373B}" type="datetimeFigureOut">
              <a:rPr lang="en-AU" smtClean="0"/>
              <a:t>13/11/2019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3B1A3-ACB1-424B-BBFF-31CE666537F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65252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D74C0-7B8A-45A3-8DC0-D5317E6A373B}" type="datetimeFigureOut">
              <a:rPr lang="en-AU" smtClean="0"/>
              <a:t>13/11/2019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3B1A3-ACB1-424B-BBFF-31CE666537F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81759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D74C0-7B8A-45A3-8DC0-D5317E6A373B}" type="datetimeFigureOut">
              <a:rPr lang="en-AU" smtClean="0"/>
              <a:t>13/11/2019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3B1A3-ACB1-424B-BBFF-31CE666537F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60752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D74C0-7B8A-45A3-8DC0-D5317E6A373B}" type="datetimeFigureOut">
              <a:rPr lang="en-AU" smtClean="0"/>
              <a:t>13/11/2019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3B1A3-ACB1-424B-BBFF-31CE666537F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67045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D74C0-7B8A-45A3-8DC0-D5317E6A373B}" type="datetimeFigureOut">
              <a:rPr lang="en-AU" smtClean="0"/>
              <a:t>13/11/2019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3B1A3-ACB1-424B-BBFF-31CE666537F9}" type="slidenum">
              <a:rPr lang="en-AU" smtClean="0"/>
              <a:t>‹#›</a:t>
            </a:fld>
            <a:endParaRPr lang="en-A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987850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D74C0-7B8A-45A3-8DC0-D5317E6A373B}" type="datetimeFigureOut">
              <a:rPr lang="en-AU" smtClean="0"/>
              <a:t>13/11/2019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3B1A3-ACB1-424B-BBFF-31CE666537F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322235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D74C0-7B8A-45A3-8DC0-D5317E6A373B}" type="datetimeFigureOut">
              <a:rPr lang="en-AU" smtClean="0"/>
              <a:t>13/11/2019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3B1A3-ACB1-424B-BBFF-31CE666537F9}" type="slidenum">
              <a:rPr lang="en-AU" smtClean="0"/>
              <a:t>‹#›</a:t>
            </a:fld>
            <a:endParaRPr lang="en-A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682174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D74C0-7B8A-45A3-8DC0-D5317E6A373B}" type="datetimeFigureOut">
              <a:rPr lang="en-AU" smtClean="0"/>
              <a:t>13/11/2019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3B1A3-ACB1-424B-BBFF-31CE666537F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395520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D74C0-7B8A-45A3-8DC0-D5317E6A373B}" type="datetimeFigureOut">
              <a:rPr lang="en-AU" smtClean="0"/>
              <a:t>13/11/2019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3B1A3-ACB1-424B-BBFF-31CE666537F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060128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D74C0-7B8A-45A3-8DC0-D5317E6A373B}" type="datetimeFigureOut">
              <a:rPr lang="en-AU" smtClean="0"/>
              <a:t>13/11/2019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3B1A3-ACB1-424B-BBFF-31CE666537F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67119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6D74C0-7B8A-45A3-8DC0-D5317E6A373B}" type="datetimeFigureOut">
              <a:rPr lang="en-AU" smtClean="0"/>
              <a:t>13/11/2019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BA03B1A3-ACB1-424B-BBFF-31CE666537F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79288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743200"/>
            <a:ext cx="7766936" cy="824459"/>
          </a:xfrm>
        </p:spPr>
        <p:txBody>
          <a:bodyPr/>
          <a:lstStyle/>
          <a:p>
            <a:pPr algn="ctr"/>
            <a:r>
              <a:rPr lang="en-GB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Customer Focus</a:t>
            </a:r>
            <a:endParaRPr lang="en-A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3717562"/>
            <a:ext cx="7766936" cy="764498"/>
          </a:xfrm>
        </p:spPr>
        <p:txBody>
          <a:bodyPr>
            <a:normAutofit/>
          </a:bodyPr>
          <a:lstStyle/>
          <a:p>
            <a:pPr algn="ctr"/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Harrison </a:t>
            </a:r>
            <a: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Text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Tillingate Living Study</a:t>
            </a:r>
            <a:endParaRPr lang="en-A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810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2403" y="354767"/>
            <a:ext cx="8596668" cy="1009338"/>
          </a:xfrm>
        </p:spPr>
        <p:txBody>
          <a:bodyPr>
            <a:normAutofit fontScale="90000"/>
          </a:bodyPr>
          <a:lstStyle/>
          <a:p>
            <a:pPr algn="ctr"/>
            <a:r>
              <a:rPr lang="en-A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Baldridge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Criteria’s C</a:t>
            </a:r>
            <a:r>
              <a:rPr lang="en-A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ustomer </a:t>
            </a:r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A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ocus Similarities on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Harrison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Text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Tillingate Living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068643"/>
            <a:ext cx="8596668" cy="3972719"/>
          </a:xfrm>
        </p:spPr>
        <p:txBody>
          <a:bodyPr>
            <a:normAutofit/>
          </a:bodyPr>
          <a:lstStyle/>
          <a:p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voice of the 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customer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helps organization to provide services based on needs 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customers (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Madhani,2017).</a:t>
            </a:r>
          </a:p>
          <a:p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Harrison's text, Baldridge Criteria’s customer focus is also emphasized in the context of 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healthcare. </a:t>
            </a:r>
          </a:p>
          <a:p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TL, Baldridge Criteria’s customer 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focus allows an organizations 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provide quality services to 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customers. </a:t>
            </a:r>
          </a:p>
          <a:p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Patient-centred 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care using technology innovations such as Telehealth.</a:t>
            </a:r>
            <a:endParaRPr lang="en-A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3585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309797"/>
            <a:ext cx="8596668" cy="964367"/>
          </a:xfrm>
        </p:spPr>
        <p:txBody>
          <a:bodyPr>
            <a:normAutofit/>
          </a:bodyPr>
          <a:lstStyle/>
          <a:p>
            <a:pPr algn="ctr"/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Baldridge Criteria’s </a:t>
            </a:r>
            <a: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Customer Focus Similarities on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Harrison text and Tillingate Living </a:t>
            </a:r>
            <a: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Study (cont..)</a:t>
            </a:r>
            <a:endParaRPr lang="en-A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43791"/>
            <a:ext cx="8596668" cy="3957729"/>
          </a:xfrm>
        </p:spPr>
        <p:txBody>
          <a:bodyPr>
            <a:normAutofit/>
          </a:bodyPr>
          <a:lstStyle/>
          <a:p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Baldridge Criteria’s customer focus 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characterized by the 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of SWOT 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analysis in both texts.</a:t>
            </a:r>
          </a:p>
          <a:p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TL, Baldridge Criteria’s customer focus 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will allow provision of quality services.</a:t>
            </a:r>
          </a:p>
          <a:p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SWOT analysis can be used by organizations to ensure that all services benefit the 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customers (Harrison 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&amp; Association of University Programs in Health 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Administration, 2016).</a:t>
            </a:r>
          </a:p>
          <a:p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Feedback also allows studying of the entire market.</a:t>
            </a:r>
            <a:endParaRPr lang="en-A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1756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902"/>
            <a:ext cx="8596668" cy="1169232"/>
          </a:xfrm>
        </p:spPr>
        <p:txBody>
          <a:bodyPr>
            <a:normAutofit/>
          </a:bodyPr>
          <a:lstStyle/>
          <a:p>
            <a:pPr algn="ctr"/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Baldridge Criteria’s </a:t>
            </a:r>
            <a: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Customer Focus Difference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Harrison </a:t>
            </a:r>
            <a: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Text 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Tillingate Living </a:t>
            </a:r>
            <a: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endParaRPr lang="en-A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828801"/>
            <a:ext cx="8596668" cy="4212562"/>
          </a:xfrm>
        </p:spPr>
        <p:txBody>
          <a:bodyPr>
            <a:normAutofit/>
          </a:bodyPr>
          <a:lstStyle/>
          <a:p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Tillingate Living Study emphasizes on the need to build 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relationships.</a:t>
            </a:r>
          </a:p>
          <a:p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Harrison text backs the use of 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technology while implementing Baldridge 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Criteria’s 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customer focus.</a:t>
            </a:r>
          </a:p>
          <a:p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Baldridge Criteria’s customer focus 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encourages the use 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business relationships.</a:t>
            </a:r>
          </a:p>
          <a:p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Strong 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relationships will ensure better 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 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Thompson 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&amp; 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Blazey, 2017).</a:t>
            </a:r>
            <a:endParaRPr lang="en-A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043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69823"/>
            <a:ext cx="8596668" cy="809469"/>
          </a:xfrm>
        </p:spPr>
        <p:txBody>
          <a:bodyPr>
            <a:normAutofit fontScale="90000"/>
          </a:bodyPr>
          <a:lstStyle/>
          <a:p>
            <a:pPr algn="ctr"/>
            <a:r>
              <a:rPr lang="en-A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Positives </a:t>
            </a:r>
            <a:r>
              <a:rPr lang="en-A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A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Opportunities </a:t>
            </a:r>
            <a:r>
              <a:rPr lang="en-A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A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Tillingate</a:t>
            </a:r>
            <a:r>
              <a:rPr lang="en-A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Living Case </a:t>
            </a:r>
            <a:r>
              <a:rPr lang="en-A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endParaRPr lang="en-A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54046"/>
            <a:ext cx="8596668" cy="4587317"/>
          </a:xfrm>
        </p:spPr>
        <p:txBody>
          <a:bodyPr>
            <a:normAutofit/>
          </a:bodyPr>
          <a:lstStyle/>
          <a:p>
            <a:r>
              <a:rPr lang="en-A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Customer </a:t>
            </a:r>
            <a:r>
              <a:rPr lang="en-A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satisfaction.</a:t>
            </a:r>
          </a:p>
          <a:p>
            <a:r>
              <a:rPr lang="en-A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Voice of the </a:t>
            </a:r>
            <a:r>
              <a:rPr lang="en-A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customer (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Thompson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&amp; 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Blazey, 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2017).</a:t>
            </a:r>
          </a:p>
          <a:p>
            <a:r>
              <a:rPr lang="en-A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Customer engagement.</a:t>
            </a:r>
          </a:p>
          <a:p>
            <a:r>
              <a:rPr lang="en-A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Effective </a:t>
            </a:r>
            <a:r>
              <a:rPr lang="en-A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management.</a:t>
            </a:r>
            <a:endParaRPr lang="en-A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1846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2442" y="324787"/>
            <a:ext cx="8596668" cy="664564"/>
          </a:xfrm>
        </p:spPr>
        <p:txBody>
          <a:bodyPr>
            <a:normAutofit/>
          </a:bodyPr>
          <a:lstStyle/>
          <a:p>
            <a:pPr algn="ctr"/>
            <a:r>
              <a:rPr lang="en-GB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A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24065"/>
            <a:ext cx="8596668" cy="4647277"/>
          </a:xfrm>
        </p:spPr>
        <p:txBody>
          <a:bodyPr>
            <a:normAutofit/>
          </a:bodyPr>
          <a:lstStyle/>
          <a:p>
            <a:r>
              <a:rPr lang="en-A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Harrison</a:t>
            </a:r>
            <a:r>
              <a:rPr lang="en-A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J. P., &amp; Association of University Programs in Health Administration. (2016). </a:t>
            </a:r>
            <a:r>
              <a:rPr lang="en-A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Essentials of strategic planning in healthcare</a:t>
            </a:r>
            <a:r>
              <a:rPr lang="en-A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(Vol. 1). Chicago, IL: Health Administration Press.</a:t>
            </a:r>
          </a:p>
          <a:p>
            <a:r>
              <a:rPr lang="en-A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Madhani</a:t>
            </a:r>
            <a:r>
              <a:rPr lang="en-A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P. M. (2017). Customer-focused supply chain strategy: developing business value-added framework. </a:t>
            </a:r>
            <a:r>
              <a:rPr lang="en-A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IUP Journal of Supply Chain Management</a:t>
            </a:r>
            <a:r>
              <a:rPr lang="en-A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A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en-A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(4), 7-22.</a:t>
            </a:r>
          </a:p>
          <a:p>
            <a:r>
              <a:rPr lang="en-A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Thompson, K. R., &amp; </a:t>
            </a:r>
            <a:r>
              <a:rPr lang="en-A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Blazey</a:t>
            </a:r>
            <a:r>
              <a:rPr lang="en-A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L. (2017). What we can learn from the </a:t>
            </a:r>
            <a:r>
              <a:rPr lang="en-A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Baldrige</a:t>
            </a:r>
            <a:r>
              <a:rPr lang="en-A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Criteria. </a:t>
            </a:r>
            <a:r>
              <a:rPr lang="en-A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Organizational Dynamics</a:t>
            </a:r>
            <a:r>
              <a:rPr lang="en-A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A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A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(46), 21-29</a:t>
            </a:r>
            <a:r>
              <a:rPr lang="en-A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A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086964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114</TotalTime>
  <Words>507</Words>
  <Application>Microsoft Office PowerPoint</Application>
  <PresentationFormat>Widescreen</PresentationFormat>
  <Paragraphs>34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Times New Roman</vt:lpstr>
      <vt:lpstr>Trebuchet MS</vt:lpstr>
      <vt:lpstr>Wingdings 3</vt:lpstr>
      <vt:lpstr>Facet</vt:lpstr>
      <vt:lpstr>Customer Focus</vt:lpstr>
      <vt:lpstr>Baldridge Criteria’s Customer Focus Similarities on Harrison Text and Tillingate Living Study  </vt:lpstr>
      <vt:lpstr>Baldridge Criteria’s Customer Focus Similarities on Harrison text and Tillingate Living Study (cont..)</vt:lpstr>
      <vt:lpstr>Baldridge Criteria’s Customer Focus Difference Harrison Text and Tillingate Living Study</vt:lpstr>
      <vt:lpstr>Positives and Opportunities in Tillingate Living Case Study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Customer Focs</dc:title>
  <dc:creator>Antony</dc:creator>
  <cp:lastModifiedBy>ADMIN</cp:lastModifiedBy>
  <cp:revision>17</cp:revision>
  <dcterms:created xsi:type="dcterms:W3CDTF">2019-11-12T13:22:35Z</dcterms:created>
  <dcterms:modified xsi:type="dcterms:W3CDTF">2019-11-13T00:51:01Z</dcterms:modified>
</cp:coreProperties>
</file>